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F57D1D-9C95-4049-A5A5-5C427E739C9A}" v="25" dt="2025-09-06T09:27:01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蓮 原田" userId="683ae46e55903b45" providerId="LiveId" clId="{72F57D1D-9C95-4049-A5A5-5C427E739C9A}"/>
    <pc:docChg chg="undo redo custSel addSld modSld modMainMaster">
      <pc:chgData name="蓮 原田" userId="683ae46e55903b45" providerId="LiveId" clId="{72F57D1D-9C95-4049-A5A5-5C427E739C9A}" dt="2025-09-06T12:06:56.086" v="4219" actId="1076"/>
      <pc:docMkLst>
        <pc:docMk/>
      </pc:docMkLst>
      <pc:sldChg chg="addSp delSp modSp mod">
        <pc:chgData name="蓮 原田" userId="683ae46e55903b45" providerId="LiveId" clId="{72F57D1D-9C95-4049-A5A5-5C427E739C9A}" dt="2025-09-06T08:07:11.098" v="1629" actId="1076"/>
        <pc:sldMkLst>
          <pc:docMk/>
          <pc:sldMk cId="1595662674" sldId="256"/>
        </pc:sldMkLst>
        <pc:spChg chg="mod">
          <ac:chgData name="蓮 原田" userId="683ae46e55903b45" providerId="LiveId" clId="{72F57D1D-9C95-4049-A5A5-5C427E739C9A}" dt="2025-09-06T08:07:04.442" v="1626" actId="1076"/>
          <ac:spMkLst>
            <pc:docMk/>
            <pc:sldMk cId="1595662674" sldId="256"/>
            <ac:spMk id="2" creationId="{3ADF882E-1532-7BCB-6C56-7FE533A0091E}"/>
          </ac:spMkLst>
        </pc:spChg>
        <pc:spChg chg="mod">
          <ac:chgData name="蓮 原田" userId="683ae46e55903b45" providerId="LiveId" clId="{72F57D1D-9C95-4049-A5A5-5C427E739C9A}" dt="2025-09-06T08:07:04.442" v="1626" actId="1076"/>
          <ac:spMkLst>
            <pc:docMk/>
            <pc:sldMk cId="1595662674" sldId="256"/>
            <ac:spMk id="3" creationId="{641EEFDA-81B7-63F8-23E8-5B061EC32F7F}"/>
          </ac:spMkLst>
        </pc:spChg>
        <pc:picChg chg="add del mod ord">
          <ac:chgData name="蓮 原田" userId="683ae46e55903b45" providerId="LiveId" clId="{72F57D1D-9C95-4049-A5A5-5C427E739C9A}" dt="2025-09-06T07:59:26.507" v="867" actId="21"/>
          <ac:picMkLst>
            <pc:docMk/>
            <pc:sldMk cId="1595662674" sldId="256"/>
            <ac:picMk id="5" creationId="{01110E55-4B46-0A7C-A471-85D13E891F5F}"/>
          </ac:picMkLst>
        </pc:picChg>
        <pc:picChg chg="add mod ord">
          <ac:chgData name="蓮 原田" userId="683ae46e55903b45" providerId="LiveId" clId="{72F57D1D-9C95-4049-A5A5-5C427E739C9A}" dt="2025-09-06T08:05:52.341" v="1619" actId="14861"/>
          <ac:picMkLst>
            <pc:docMk/>
            <pc:sldMk cId="1595662674" sldId="256"/>
            <ac:picMk id="7" creationId="{023DC916-11A1-D19D-494E-951B77B37E51}"/>
          </ac:picMkLst>
        </pc:picChg>
        <pc:picChg chg="add mod">
          <ac:chgData name="蓮 原田" userId="683ae46e55903b45" providerId="LiveId" clId="{72F57D1D-9C95-4049-A5A5-5C427E739C9A}" dt="2025-09-06T08:07:11.098" v="1629" actId="1076"/>
          <ac:picMkLst>
            <pc:docMk/>
            <pc:sldMk cId="1595662674" sldId="256"/>
            <ac:picMk id="9" creationId="{BB733476-1B75-9904-CC0C-726BD47EE6B1}"/>
          </ac:picMkLst>
        </pc:picChg>
      </pc:sldChg>
      <pc:sldChg chg="addSp modSp new mod">
        <pc:chgData name="蓮 原田" userId="683ae46e55903b45" providerId="LiveId" clId="{72F57D1D-9C95-4049-A5A5-5C427E739C9A}" dt="2025-09-06T12:06:56.086" v="4219" actId="1076"/>
        <pc:sldMkLst>
          <pc:docMk/>
          <pc:sldMk cId="2839128496" sldId="257"/>
        </pc:sldMkLst>
        <pc:spChg chg="mod">
          <ac:chgData name="蓮 原田" userId="683ae46e55903b45" providerId="LiveId" clId="{72F57D1D-9C95-4049-A5A5-5C427E739C9A}" dt="2025-09-06T09:25:49.405" v="3978" actId="1076"/>
          <ac:spMkLst>
            <pc:docMk/>
            <pc:sldMk cId="2839128496" sldId="257"/>
            <ac:spMk id="2" creationId="{F3383D80-36AC-C8DA-DBD7-BAD197A77EDD}"/>
          </ac:spMkLst>
        </pc:spChg>
        <pc:spChg chg="mod">
          <ac:chgData name="蓮 原田" userId="683ae46e55903b45" providerId="LiveId" clId="{72F57D1D-9C95-4049-A5A5-5C427E739C9A}" dt="2025-09-06T09:27:52.424" v="4103" actId="20577"/>
          <ac:spMkLst>
            <pc:docMk/>
            <pc:sldMk cId="2839128496" sldId="257"/>
            <ac:spMk id="3" creationId="{5EB4D6BE-AB0C-EDD0-7EFB-06CCFCC37C71}"/>
          </ac:spMkLst>
        </pc:spChg>
        <pc:spChg chg="add mod">
          <ac:chgData name="蓮 原田" userId="683ae46e55903b45" providerId="LiveId" clId="{72F57D1D-9C95-4049-A5A5-5C427E739C9A}" dt="2025-09-06T09:29:41.624" v="4171" actId="20577"/>
          <ac:spMkLst>
            <pc:docMk/>
            <pc:sldMk cId="2839128496" sldId="257"/>
            <ac:spMk id="4" creationId="{2AEF4753-EE2C-E9A5-C487-2AE8D054FB70}"/>
          </ac:spMkLst>
        </pc:spChg>
        <pc:spChg chg="add mod">
          <ac:chgData name="蓮 原田" userId="683ae46e55903b45" providerId="LiveId" clId="{72F57D1D-9C95-4049-A5A5-5C427E739C9A}" dt="2025-09-06T09:29:25.014" v="4160" actId="20577"/>
          <ac:spMkLst>
            <pc:docMk/>
            <pc:sldMk cId="2839128496" sldId="257"/>
            <ac:spMk id="9" creationId="{26A23410-7C25-D138-8BFD-99714ECBCCC7}"/>
          </ac:spMkLst>
        </pc:spChg>
        <pc:spChg chg="add mod">
          <ac:chgData name="蓮 原田" userId="683ae46e55903b45" providerId="LiveId" clId="{72F57D1D-9C95-4049-A5A5-5C427E739C9A}" dt="2025-09-06T09:28:11.083" v="4122" actId="20577"/>
          <ac:spMkLst>
            <pc:docMk/>
            <pc:sldMk cId="2839128496" sldId="257"/>
            <ac:spMk id="10" creationId="{226E19B9-FA39-4339-1408-15AF2F5076C1}"/>
          </ac:spMkLst>
        </pc:spChg>
        <pc:spChg chg="add mod">
          <ac:chgData name="蓮 原田" userId="683ae46e55903b45" providerId="LiveId" clId="{72F57D1D-9C95-4049-A5A5-5C427E739C9A}" dt="2025-09-06T12:06:45.031" v="4217" actId="20577"/>
          <ac:spMkLst>
            <pc:docMk/>
            <pc:sldMk cId="2839128496" sldId="257"/>
            <ac:spMk id="11" creationId="{CAFDACA8-B66F-E3B6-C6B4-A48B819E152E}"/>
          </ac:spMkLst>
        </pc:spChg>
        <pc:picChg chg="add mod">
          <ac:chgData name="蓮 原田" userId="683ae46e55903b45" providerId="LiveId" clId="{72F57D1D-9C95-4049-A5A5-5C427E739C9A}" dt="2025-09-06T12:06:52.905" v="4218" actId="1076"/>
          <ac:picMkLst>
            <pc:docMk/>
            <pc:sldMk cId="2839128496" sldId="257"/>
            <ac:picMk id="6" creationId="{396F1C91-1A67-942C-08E7-8E2B6D1A3478}"/>
          </ac:picMkLst>
        </pc:picChg>
        <pc:picChg chg="add mod">
          <ac:chgData name="蓮 原田" userId="683ae46e55903b45" providerId="LiveId" clId="{72F57D1D-9C95-4049-A5A5-5C427E739C9A}" dt="2025-09-06T12:06:56.086" v="4219" actId="1076"/>
          <ac:picMkLst>
            <pc:docMk/>
            <pc:sldMk cId="2839128496" sldId="257"/>
            <ac:picMk id="8" creationId="{976C5700-2F53-410C-8277-AEB4A1CD1279}"/>
          </ac:picMkLst>
        </pc:picChg>
      </pc:sldChg>
      <pc:sldChg chg="modSp new mod">
        <pc:chgData name="蓮 原田" userId="683ae46e55903b45" providerId="LiveId" clId="{72F57D1D-9C95-4049-A5A5-5C427E739C9A}" dt="2025-09-06T09:16:12.205" v="3748" actId="1076"/>
        <pc:sldMkLst>
          <pc:docMk/>
          <pc:sldMk cId="177082710" sldId="258"/>
        </pc:sldMkLst>
        <pc:spChg chg="mod">
          <ac:chgData name="蓮 原田" userId="683ae46e55903b45" providerId="LiveId" clId="{72F57D1D-9C95-4049-A5A5-5C427E739C9A}" dt="2025-09-06T09:16:12.205" v="3748" actId="1076"/>
          <ac:spMkLst>
            <pc:docMk/>
            <pc:sldMk cId="177082710" sldId="258"/>
            <ac:spMk id="2" creationId="{7FAB7543-E451-92B8-9DEB-275AF5C40B2B}"/>
          </ac:spMkLst>
        </pc:spChg>
        <pc:spChg chg="mod">
          <ac:chgData name="蓮 原田" userId="683ae46e55903b45" providerId="LiveId" clId="{72F57D1D-9C95-4049-A5A5-5C427E739C9A}" dt="2025-09-06T09:16:09.970" v="3747" actId="1076"/>
          <ac:spMkLst>
            <pc:docMk/>
            <pc:sldMk cId="177082710" sldId="258"/>
            <ac:spMk id="3" creationId="{5050FDEE-F1FA-BCBC-D7EF-6C549125DDF8}"/>
          </ac:spMkLst>
        </pc:spChg>
      </pc:sldChg>
      <pc:sldChg chg="addSp delSp modSp new mod">
        <pc:chgData name="蓮 原田" userId="683ae46e55903b45" providerId="LiveId" clId="{72F57D1D-9C95-4049-A5A5-5C427E739C9A}" dt="2025-09-06T11:51:20.065" v="4175" actId="20577"/>
        <pc:sldMkLst>
          <pc:docMk/>
          <pc:sldMk cId="2055700412" sldId="259"/>
        </pc:sldMkLst>
        <pc:spChg chg="mod">
          <ac:chgData name="蓮 原田" userId="683ae46e55903b45" providerId="LiveId" clId="{72F57D1D-9C95-4049-A5A5-5C427E739C9A}" dt="2025-09-06T09:05:23.996" v="3626" actId="1076"/>
          <ac:spMkLst>
            <pc:docMk/>
            <pc:sldMk cId="2055700412" sldId="259"/>
            <ac:spMk id="2" creationId="{9DD42723-FAE3-7760-3E4E-6349D774BACA}"/>
          </ac:spMkLst>
        </pc:spChg>
        <pc:spChg chg="mod">
          <ac:chgData name="蓮 原田" userId="683ae46e55903b45" providerId="LiveId" clId="{72F57D1D-9C95-4049-A5A5-5C427E739C9A}" dt="2025-09-06T11:51:20.065" v="4175" actId="20577"/>
          <ac:spMkLst>
            <pc:docMk/>
            <pc:sldMk cId="2055700412" sldId="259"/>
            <ac:spMk id="3" creationId="{E01BD22A-9037-1FC9-0369-A905EC90808F}"/>
          </ac:spMkLst>
        </pc:spChg>
        <pc:spChg chg="add mod">
          <ac:chgData name="蓮 原田" userId="683ae46e55903b45" providerId="LiveId" clId="{72F57D1D-9C95-4049-A5A5-5C427E739C9A}" dt="2025-09-06T09:12:51.200" v="3729" actId="1076"/>
          <ac:spMkLst>
            <pc:docMk/>
            <pc:sldMk cId="2055700412" sldId="259"/>
            <ac:spMk id="4" creationId="{56FACA17-939C-C851-2A07-4A307E5ED067}"/>
          </ac:spMkLst>
        </pc:spChg>
        <pc:spChg chg="add mod">
          <ac:chgData name="蓮 原田" userId="683ae46e55903b45" providerId="LiveId" clId="{72F57D1D-9C95-4049-A5A5-5C427E739C9A}" dt="2025-09-06T09:12:51.200" v="3729" actId="1076"/>
          <ac:spMkLst>
            <pc:docMk/>
            <pc:sldMk cId="2055700412" sldId="259"/>
            <ac:spMk id="5" creationId="{F17B83C4-A64C-45D5-9D2C-25CC45AFAA15}"/>
          </ac:spMkLst>
        </pc:spChg>
        <pc:spChg chg="add mod">
          <ac:chgData name="蓮 原田" userId="683ae46e55903b45" providerId="LiveId" clId="{72F57D1D-9C95-4049-A5A5-5C427E739C9A}" dt="2025-09-06T08:42:50.878" v="2863" actId="767"/>
          <ac:spMkLst>
            <pc:docMk/>
            <pc:sldMk cId="2055700412" sldId="259"/>
            <ac:spMk id="6" creationId="{7C5587FD-6016-8654-5983-353BA3805AD4}"/>
          </ac:spMkLst>
        </pc:spChg>
        <pc:spChg chg="add mod">
          <ac:chgData name="蓮 原田" userId="683ae46e55903b45" providerId="LiveId" clId="{72F57D1D-9C95-4049-A5A5-5C427E739C9A}" dt="2025-09-06T09:13:00.147" v="3732" actId="1076"/>
          <ac:spMkLst>
            <pc:docMk/>
            <pc:sldMk cId="2055700412" sldId="259"/>
            <ac:spMk id="7" creationId="{165D2873-E257-2CB0-919A-976C66BD8D4B}"/>
          </ac:spMkLst>
        </pc:spChg>
        <pc:spChg chg="add del mod">
          <ac:chgData name="蓮 原田" userId="683ae46e55903b45" providerId="LiveId" clId="{72F57D1D-9C95-4049-A5A5-5C427E739C9A}" dt="2025-09-06T08:50:09.547" v="3216" actId="478"/>
          <ac:spMkLst>
            <pc:docMk/>
            <pc:sldMk cId="2055700412" sldId="259"/>
            <ac:spMk id="8" creationId="{DE53B14F-867A-41BF-F527-3CBBEB61B82A}"/>
          </ac:spMkLst>
        </pc:spChg>
        <pc:spChg chg="add mod">
          <ac:chgData name="蓮 原田" userId="683ae46e55903b45" providerId="LiveId" clId="{72F57D1D-9C95-4049-A5A5-5C427E739C9A}" dt="2025-09-06T09:13:20.201" v="3738" actId="1076"/>
          <ac:spMkLst>
            <pc:docMk/>
            <pc:sldMk cId="2055700412" sldId="259"/>
            <ac:spMk id="9" creationId="{13786A4E-AFA5-47B9-4266-DF67FC14DF0A}"/>
          </ac:spMkLst>
        </pc:spChg>
        <pc:spChg chg="add mod">
          <ac:chgData name="蓮 原田" userId="683ae46e55903b45" providerId="LiveId" clId="{72F57D1D-9C95-4049-A5A5-5C427E739C9A}" dt="2025-09-06T09:13:40.505" v="3740" actId="1076"/>
          <ac:spMkLst>
            <pc:docMk/>
            <pc:sldMk cId="2055700412" sldId="259"/>
            <ac:spMk id="10" creationId="{CDAA61C4-232C-0716-083F-6982951F00B6}"/>
          </ac:spMkLst>
        </pc:spChg>
        <pc:spChg chg="add mod">
          <ac:chgData name="蓮 原田" userId="683ae46e55903b45" providerId="LiveId" clId="{72F57D1D-9C95-4049-A5A5-5C427E739C9A}" dt="2025-09-06T09:13:49.859" v="3743" actId="1076"/>
          <ac:spMkLst>
            <pc:docMk/>
            <pc:sldMk cId="2055700412" sldId="259"/>
            <ac:spMk id="11" creationId="{65E9C7CB-8DC7-7F2E-D1A8-210E555DFCCC}"/>
          </ac:spMkLst>
        </pc:spChg>
        <pc:spChg chg="add mod">
          <ac:chgData name="蓮 原田" userId="683ae46e55903b45" providerId="LiveId" clId="{72F57D1D-9C95-4049-A5A5-5C427E739C9A}" dt="2025-09-06T09:13:42.811" v="3741" actId="1076"/>
          <ac:spMkLst>
            <pc:docMk/>
            <pc:sldMk cId="2055700412" sldId="259"/>
            <ac:spMk id="12" creationId="{C939EA68-CF53-C866-08F8-42085644B821}"/>
          </ac:spMkLst>
        </pc:spChg>
        <pc:spChg chg="add mod">
          <ac:chgData name="蓮 原田" userId="683ae46e55903b45" providerId="LiveId" clId="{72F57D1D-9C95-4049-A5A5-5C427E739C9A}" dt="2025-09-06T09:13:15.487" v="3737" actId="1076"/>
          <ac:spMkLst>
            <pc:docMk/>
            <pc:sldMk cId="2055700412" sldId="259"/>
            <ac:spMk id="31" creationId="{D2B4766E-5627-F4C4-5EF6-C942A4D30D0B}"/>
          </ac:spMkLst>
        </pc:spChg>
        <pc:picChg chg="add mod">
          <ac:chgData name="蓮 原田" userId="683ae46e55903b45" providerId="LiveId" clId="{72F57D1D-9C95-4049-A5A5-5C427E739C9A}" dt="2025-09-06T09:13:45" v="3742" actId="1076"/>
          <ac:picMkLst>
            <pc:docMk/>
            <pc:sldMk cId="2055700412" sldId="259"/>
            <ac:picMk id="14" creationId="{F4E8B291-A19E-3D66-AF3C-2D563860310F}"/>
          </ac:picMkLst>
        </pc:picChg>
        <pc:picChg chg="add del mod">
          <ac:chgData name="蓮 原田" userId="683ae46e55903b45" providerId="LiveId" clId="{72F57D1D-9C95-4049-A5A5-5C427E739C9A}" dt="2025-09-06T09:00:21.303" v="3570" actId="22"/>
          <ac:picMkLst>
            <pc:docMk/>
            <pc:sldMk cId="2055700412" sldId="259"/>
            <ac:picMk id="16" creationId="{5B20E6B1-58F9-5591-AB04-25DD75CB0E45}"/>
          </ac:picMkLst>
        </pc:picChg>
        <pc:picChg chg="add del mod">
          <ac:chgData name="蓮 原田" userId="683ae46e55903b45" providerId="LiveId" clId="{72F57D1D-9C95-4049-A5A5-5C427E739C9A}" dt="2025-09-06T09:00:45.954" v="3580" actId="22"/>
          <ac:picMkLst>
            <pc:docMk/>
            <pc:sldMk cId="2055700412" sldId="259"/>
            <ac:picMk id="18" creationId="{B42A26A5-297F-8DDB-F7C8-F9F55D5CA399}"/>
          </ac:picMkLst>
        </pc:picChg>
        <pc:picChg chg="add mod">
          <ac:chgData name="蓮 原田" userId="683ae46e55903b45" providerId="LiveId" clId="{72F57D1D-9C95-4049-A5A5-5C427E739C9A}" dt="2025-09-06T09:13:53.015" v="3745" actId="14100"/>
          <ac:picMkLst>
            <pc:docMk/>
            <pc:sldMk cId="2055700412" sldId="259"/>
            <ac:picMk id="20" creationId="{266A394E-4E06-B8A9-9256-AB0A74B15FF4}"/>
          </ac:picMkLst>
        </pc:picChg>
        <pc:picChg chg="add mod">
          <ac:chgData name="蓮 原田" userId="683ae46e55903b45" providerId="LiveId" clId="{72F57D1D-9C95-4049-A5A5-5C427E739C9A}" dt="2025-09-06T09:13:56.705" v="3746" actId="14100"/>
          <ac:picMkLst>
            <pc:docMk/>
            <pc:sldMk cId="2055700412" sldId="259"/>
            <ac:picMk id="22" creationId="{30A67D12-015D-A90C-268F-523618C9B3CF}"/>
          </ac:picMkLst>
        </pc:picChg>
        <pc:picChg chg="add mod">
          <ac:chgData name="蓮 原田" userId="683ae46e55903b45" providerId="LiveId" clId="{72F57D1D-9C95-4049-A5A5-5C427E739C9A}" dt="2025-09-06T09:13:07.196" v="3734" actId="1076"/>
          <ac:picMkLst>
            <pc:docMk/>
            <pc:sldMk cId="2055700412" sldId="259"/>
            <ac:picMk id="24" creationId="{114B2E16-A1E0-FA55-BBED-CA1153588DCA}"/>
          </ac:picMkLst>
        </pc:picChg>
        <pc:picChg chg="add mod">
          <ac:chgData name="蓮 原田" userId="683ae46e55903b45" providerId="LiveId" clId="{72F57D1D-9C95-4049-A5A5-5C427E739C9A}" dt="2025-09-06T09:13:13.624" v="3736" actId="1076"/>
          <ac:picMkLst>
            <pc:docMk/>
            <pc:sldMk cId="2055700412" sldId="259"/>
            <ac:picMk id="26" creationId="{A73B0C67-1CFA-702A-CB78-1B4884DAA471}"/>
          </ac:picMkLst>
        </pc:picChg>
        <pc:picChg chg="add mod">
          <ac:chgData name="蓮 原田" userId="683ae46e55903b45" providerId="LiveId" clId="{72F57D1D-9C95-4049-A5A5-5C427E739C9A}" dt="2025-09-06T09:13:28.742" v="3739" actId="1076"/>
          <ac:picMkLst>
            <pc:docMk/>
            <pc:sldMk cId="2055700412" sldId="259"/>
            <ac:picMk id="28" creationId="{612AFEA6-C5E2-717D-68B7-2017A0E3075B}"/>
          </ac:picMkLst>
        </pc:picChg>
        <pc:picChg chg="add mod">
          <ac:chgData name="蓮 原田" userId="683ae46e55903b45" providerId="LiveId" clId="{72F57D1D-9C95-4049-A5A5-5C427E739C9A}" dt="2025-09-06T09:12:51.200" v="3729" actId="1076"/>
          <ac:picMkLst>
            <pc:docMk/>
            <pc:sldMk cId="2055700412" sldId="259"/>
            <ac:picMk id="30" creationId="{51DDDDE9-676A-EC7E-7152-3CF41C00F20D}"/>
          </ac:picMkLst>
        </pc:picChg>
      </pc:sldChg>
      <pc:sldMasterChg chg="modSldLayout">
        <pc:chgData name="蓮 原田" userId="683ae46e55903b45" providerId="LiveId" clId="{72F57D1D-9C95-4049-A5A5-5C427E739C9A}" dt="2025-09-06T07:02:27.729" v="107" actId="2711"/>
        <pc:sldMasterMkLst>
          <pc:docMk/>
          <pc:sldMasterMk cId="2247770940" sldId="2147483648"/>
        </pc:sldMasterMkLst>
        <pc:sldLayoutChg chg="modSp">
          <pc:chgData name="蓮 原田" userId="683ae46e55903b45" providerId="LiveId" clId="{72F57D1D-9C95-4049-A5A5-5C427E739C9A}" dt="2025-09-06T07:02:27.729" v="107" actId="2711"/>
          <pc:sldLayoutMkLst>
            <pc:docMk/>
            <pc:sldMasterMk cId="2247770940" sldId="2147483648"/>
            <pc:sldLayoutMk cId="2832920648" sldId="2147483649"/>
          </pc:sldLayoutMkLst>
          <pc:spChg chg="mod">
            <ac:chgData name="蓮 原田" userId="683ae46e55903b45" providerId="LiveId" clId="{72F57D1D-9C95-4049-A5A5-5C427E739C9A}" dt="2025-09-06T07:02:20.224" v="106" actId="2711"/>
            <ac:spMkLst>
              <pc:docMk/>
              <pc:sldMasterMk cId="2247770940" sldId="2147483648"/>
              <pc:sldLayoutMk cId="2832920648" sldId="2147483649"/>
              <ac:spMk id="2" creationId="{89C8F79F-95A1-645D-F37D-413B2AA2D522}"/>
            </ac:spMkLst>
          </pc:spChg>
          <pc:spChg chg="mod">
            <ac:chgData name="蓮 原田" userId="683ae46e55903b45" providerId="LiveId" clId="{72F57D1D-9C95-4049-A5A5-5C427E739C9A}" dt="2025-09-06T07:02:27.729" v="107" actId="2711"/>
            <ac:spMkLst>
              <pc:docMk/>
              <pc:sldMasterMk cId="2247770940" sldId="2147483648"/>
              <pc:sldLayoutMk cId="2832920648" sldId="2147483649"/>
              <ac:spMk id="3" creationId="{14F91CAC-0D38-5856-F917-E6AAFC18C1BA}"/>
            </ac:spMkLst>
          </pc:spChg>
        </pc:sldLayoutChg>
        <pc:sldLayoutChg chg="modSp mod">
          <pc:chgData name="蓮 原田" userId="683ae46e55903b45" providerId="LiveId" clId="{72F57D1D-9C95-4049-A5A5-5C427E739C9A}" dt="2025-09-06T07:01:52.103" v="103" actId="2711"/>
          <pc:sldLayoutMkLst>
            <pc:docMk/>
            <pc:sldMasterMk cId="2247770940" sldId="2147483648"/>
            <pc:sldLayoutMk cId="1461703503" sldId="2147483650"/>
          </pc:sldLayoutMkLst>
          <pc:spChg chg="mod">
            <ac:chgData name="蓮 原田" userId="683ae46e55903b45" providerId="LiveId" clId="{72F57D1D-9C95-4049-A5A5-5C427E739C9A}" dt="2025-09-06T07:01:22.191" v="100" actId="2711"/>
            <ac:spMkLst>
              <pc:docMk/>
              <pc:sldMasterMk cId="2247770940" sldId="2147483648"/>
              <pc:sldLayoutMk cId="1461703503" sldId="2147483650"/>
              <ac:spMk id="2" creationId="{6C4EBF24-74FF-ECA1-180A-E73233978170}"/>
            </ac:spMkLst>
          </pc:spChg>
          <pc:spChg chg="mod">
            <ac:chgData name="蓮 原田" userId="683ae46e55903b45" providerId="LiveId" clId="{72F57D1D-9C95-4049-A5A5-5C427E739C9A}" dt="2025-09-06T07:01:52.103" v="103" actId="2711"/>
            <ac:spMkLst>
              <pc:docMk/>
              <pc:sldMasterMk cId="2247770940" sldId="2147483648"/>
              <pc:sldLayoutMk cId="1461703503" sldId="2147483650"/>
              <ac:spMk id="3" creationId="{1FE89FA5-7515-4035-2B48-AC1AF1F3B22D}"/>
            </ac:spMkLst>
          </pc:spChg>
        </pc:sldLayoutChg>
        <pc:sldLayoutChg chg="modSp">
          <pc:chgData name="蓮 原田" userId="683ae46e55903b45" providerId="LiveId" clId="{72F57D1D-9C95-4049-A5A5-5C427E739C9A}" dt="2025-09-06T07:02:03.169" v="105" actId="2711"/>
          <pc:sldLayoutMkLst>
            <pc:docMk/>
            <pc:sldMasterMk cId="2247770940" sldId="2147483648"/>
            <pc:sldLayoutMk cId="1029559984" sldId="2147483651"/>
          </pc:sldLayoutMkLst>
          <pc:spChg chg="mod">
            <ac:chgData name="蓮 原田" userId="683ae46e55903b45" providerId="LiveId" clId="{72F57D1D-9C95-4049-A5A5-5C427E739C9A}" dt="2025-09-06T07:01:59.056" v="104" actId="2711"/>
            <ac:spMkLst>
              <pc:docMk/>
              <pc:sldMasterMk cId="2247770940" sldId="2147483648"/>
              <pc:sldLayoutMk cId="1029559984" sldId="2147483651"/>
              <ac:spMk id="2" creationId="{C37A9A64-7E92-B164-D76D-2C6F3324AA27}"/>
            </ac:spMkLst>
          </pc:spChg>
          <pc:spChg chg="mod">
            <ac:chgData name="蓮 原田" userId="683ae46e55903b45" providerId="LiveId" clId="{72F57D1D-9C95-4049-A5A5-5C427E739C9A}" dt="2025-09-06T07:02:03.169" v="105" actId="2711"/>
            <ac:spMkLst>
              <pc:docMk/>
              <pc:sldMasterMk cId="2247770940" sldId="2147483648"/>
              <pc:sldLayoutMk cId="1029559984" sldId="2147483651"/>
              <ac:spMk id="3" creationId="{CD4D141F-27D4-1F77-14E1-C47CB94F265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AF71F-3ED1-4347-B1E0-B08A79D8CEF1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445A-5B0E-46E3-BE42-BA1446FBA3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72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445A-5B0E-46E3-BE42-BA1446FBA35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09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C8F79F-95A1-645D-F37D-413B2AA2D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4F91CAC-0D38-5856-F917-E6AAFC18C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C361A4-61E6-D06A-31FD-55A22A42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9F5A94-E76C-9152-CB52-5786244A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F62A54-988D-0BB9-793E-B22BA0AE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92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40C437-73AA-2796-8F5F-801ADE7B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6E7DEB-B508-3AAB-0ED9-6207E4BB1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D19FE0-E33D-00AE-BCCA-64157A36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E7E697-D084-7BC6-2AB9-421F690E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A0D494-46A9-44A0-970F-365296C9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98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D637B29-BB96-5AC4-C8F8-6EE5B1C65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D577CBE-9671-5096-E63F-6866E58C9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0E18DA-51AE-9C32-40CA-1198BF05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DABE9E-3659-3B6A-166F-D04F9CF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0BA711-D15C-9F7D-0123-856B8F4F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5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EBF24-74FF-ECA1-180A-E7323397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>
            <a:lvl1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E89FA5-7515-4035-2B48-AC1AF1F3B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75148"/>
            <a:ext cx="12120113" cy="4896255"/>
          </a:xfrm>
        </p:spPr>
        <p:txBody>
          <a:bodyPr/>
          <a:lstStyle>
            <a:lvl1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  <a:lvl2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2pPr>
            <a:lvl3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3pPr>
            <a:lvl4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4pPr>
            <a:lvl5pPr>
              <a:defRPr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5AC935-F2F1-AA30-BBE6-90A5A28A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52B5FB-EF10-4C44-4FF5-5B02CB13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D12AFC-556E-0B5C-5017-F140F6FF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70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7A9A64-7E92-B164-D76D-2C6F3324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D4D141F-27D4-1F77-14E1-C47CB94F2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478237-1412-9E57-66BF-E9C23ABE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9F8D97-82E9-527E-5EA2-668FA4BE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F01005-8A99-D523-A97C-1FD6564C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5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4D2621-209D-4307-1396-500FE141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B9A463-395E-DEA3-FB6A-898F2D00A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55DD4C-42FB-C3E9-796E-4F9D0590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54284-D93D-6DE1-F175-D2AEEC82F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F7D70E-8509-119D-7F5D-9E1D5F0F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55BEED-CFB3-B835-930F-0C6CA3AD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09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DC81F5-CEF7-1767-7860-7F47ED7F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DD4F81-6F78-88DD-6181-684BE187B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FB1A7C-752F-C2A2-7138-DB2BEB630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0BEEF76-6C00-ABDD-F688-E3DE3FE7B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3EB28E-B8FF-C3E3-CDE9-7C5824586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8357AE3-7207-196C-C33B-3DD902BF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13980E6-1D38-D719-0009-B6B3EA23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0FC91A3-B94E-D013-4938-AD5770AE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58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D813D9-90A4-AD41-23B4-30795386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B1D99F7-C452-9A4E-B43F-31ED94CB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B7F4592-0453-5B61-1C84-D2442248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013366-E3C6-D745-C334-096E3EE0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06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C8A4E1B-5B0D-44CB-FB3B-62920108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F63104A-A39E-F7EF-8C3F-56F02770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216EFF-0060-DA2C-D1F0-1F681CE3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10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86616D-2E13-8176-2340-A687358B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49A7C8-F03A-48A0-F7EE-85AA69A76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F96B5B1-2451-C65F-3926-52BF04F13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3606E2-1255-7EF9-5C19-13DAAE1B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91D8C9-AF98-58D5-65B2-434F8856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538DD5-C26F-FA6A-163B-B7EC54BD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67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63480-A081-D8BF-3898-EF7B18EE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99DECA6-B713-EEEF-FEB7-E9DF7713E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E96B3D-44E0-2B23-E011-F444374A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DB2F09-9D3B-B002-F65D-8A9D273B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133F64-7999-3D24-C17A-3AC915B2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3283BF-9CC8-03DE-D9AE-CA0C63C8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15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FD35B6-4DC9-54C1-AE7C-9C3E6F3C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44A78F-D137-1004-BF4B-59CB61B01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5D6538-44AA-C1F9-EE79-369DFE241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E207C7-0FA0-453D-A657-CC509D0A1718}" type="datetimeFigureOut">
              <a:rPr kumimoji="1" lang="ja-JP" altLang="en-US" smtClean="0"/>
              <a:t>2025/9/6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E73B57-3115-DB08-5AC0-4FABFACB2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9A0DC6-CDEF-35DB-78D6-DEC85CD97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03EF8-E3AE-43FD-B912-7F7894DDD2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77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夜の街のイラスト">
            <a:extLst>
              <a:ext uri="{FF2B5EF4-FFF2-40B4-BE49-F238E27FC236}">
                <a16:creationId xmlns:a16="http://schemas.microsoft.com/office/drawing/2014/main" id="{023DC916-11A1-D19D-494E-951B77B37E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softEdge rad="12700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ADF882E-1532-7BCB-6C56-7FE533A00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1452" y="1812664"/>
            <a:ext cx="9144000" cy="2387600"/>
          </a:xfrm>
        </p:spPr>
        <p:txBody>
          <a:bodyPr/>
          <a:lstStyle/>
          <a:p>
            <a:r>
              <a:rPr kumimoji="1" lang="ja-JP" altLang="en-US" dirty="0"/>
              <a:t>作品説明書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1EEFDA-81B7-63F8-23E8-5B061EC32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1452" y="4292339"/>
            <a:ext cx="9144000" cy="1655762"/>
          </a:xfrm>
        </p:spPr>
        <p:txBody>
          <a:bodyPr/>
          <a:lstStyle/>
          <a:p>
            <a:r>
              <a:rPr kumimoji="1" lang="en-US" altLang="ja-JP" dirty="0"/>
              <a:t>GP11A114 </a:t>
            </a:r>
            <a:r>
              <a:rPr kumimoji="1" lang="ja-JP" altLang="en-US" dirty="0"/>
              <a:t>原田蓮</a:t>
            </a:r>
          </a:p>
        </p:txBody>
      </p:sp>
      <p:pic>
        <p:nvPicPr>
          <p:cNvPr id="9" name="図 8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BB733476-1B75-9904-CC0C-726BD47EE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524" y="1272620"/>
            <a:ext cx="7453856" cy="18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6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83D80-36AC-C8DA-DBD7-BAD197A7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12" y="-244131"/>
            <a:ext cx="12192000" cy="1325563"/>
          </a:xfrm>
        </p:spPr>
        <p:txBody>
          <a:bodyPr/>
          <a:lstStyle/>
          <a:p>
            <a:r>
              <a:rPr lang="ja-JP" altLang="en-US" dirty="0"/>
              <a:t>ゲーム説明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B4D6BE-AB0C-EDD0-7EFB-06CCFCC37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26" y="791049"/>
            <a:ext cx="12120113" cy="59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・謎の剣を持つ少女を操作する横スクロールアクションゲームです</a:t>
            </a:r>
            <a:endParaRPr lang="en-US" altLang="ja-JP" sz="240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2AEF4753-EE2C-E9A5-C487-2AE8D054FB70}"/>
              </a:ext>
            </a:extLst>
          </p:cNvPr>
          <p:cNvSpPr txBox="1">
            <a:spLocks/>
          </p:cNvSpPr>
          <p:nvPr/>
        </p:nvSpPr>
        <p:spPr>
          <a:xfrm>
            <a:off x="343499" y="2492307"/>
            <a:ext cx="12120113" cy="1124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・敵からの攻撃を受けると</a:t>
            </a:r>
            <a:r>
              <a:rPr lang="en-US" altLang="ja-JP" sz="2400" dirty="0"/>
              <a:t>HP</a:t>
            </a:r>
            <a:r>
              <a:rPr lang="ja-JP" altLang="en-US" sz="2400" dirty="0"/>
              <a:t>が減り、</a:t>
            </a:r>
            <a:r>
              <a:rPr lang="en-US" altLang="ja-JP" sz="2400" dirty="0"/>
              <a:t>0</a:t>
            </a:r>
            <a:r>
              <a:rPr lang="ja-JP" altLang="en-US" sz="2400" dirty="0"/>
              <a:t>になるとゲームオーバーです</a:t>
            </a:r>
            <a:r>
              <a:rPr lang="en-US" altLang="ja-JP" sz="2400" dirty="0"/>
              <a:t>(</a:t>
            </a:r>
            <a:r>
              <a:rPr lang="ja-JP" altLang="en-US" sz="2400" dirty="0"/>
              <a:t>コンティニュー可能</a:t>
            </a:r>
            <a:r>
              <a:rPr lang="en-US" altLang="ja-JP" sz="2400" dirty="0"/>
              <a:t>)</a:t>
            </a:r>
          </a:p>
        </p:txBody>
      </p:sp>
      <p:pic>
        <p:nvPicPr>
          <p:cNvPr id="6" name="図 5" descr="いっぱい, 座る, テーブル, 明かり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96F1C91-1A67-942C-08E7-8E2B6D1A3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5" y="3759805"/>
            <a:ext cx="5419873" cy="30474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6C5700-2F53-410C-8277-AEB4A1CD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81" y="3763668"/>
            <a:ext cx="5406132" cy="3039716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6A23410-7C25-D138-8BFD-99714ECBCCC7}"/>
              </a:ext>
            </a:extLst>
          </p:cNvPr>
          <p:cNvSpPr txBox="1">
            <a:spLocks/>
          </p:cNvSpPr>
          <p:nvPr/>
        </p:nvSpPr>
        <p:spPr>
          <a:xfrm>
            <a:off x="314425" y="1224809"/>
            <a:ext cx="12120113" cy="1124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・剣による攻撃や追尾弾などを駆使して敵を倒しながら進んでいき</a:t>
            </a:r>
            <a:br>
              <a:rPr lang="en-US" altLang="ja-JP" sz="2400" dirty="0"/>
            </a:br>
            <a:r>
              <a:rPr lang="en-US" altLang="ja-JP" sz="2400" dirty="0"/>
              <a:t>  </a:t>
            </a:r>
            <a:r>
              <a:rPr lang="ja-JP" altLang="en-US" sz="2400" dirty="0"/>
              <a:t>最後に現れるボスを倒すとゲームクリアです</a:t>
            </a:r>
            <a:endParaRPr lang="en-US" altLang="ja-JP" sz="2400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226E19B9-FA39-4339-1408-15AF2F5076C1}"/>
              </a:ext>
            </a:extLst>
          </p:cNvPr>
          <p:cNvSpPr txBox="1">
            <a:spLocks/>
          </p:cNvSpPr>
          <p:nvPr/>
        </p:nvSpPr>
        <p:spPr>
          <a:xfrm>
            <a:off x="314425" y="2016660"/>
            <a:ext cx="12120113" cy="596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・追尾弾は便利ですが、</a:t>
            </a:r>
            <a:r>
              <a:rPr lang="en-US" altLang="ja-JP" sz="2400" dirty="0"/>
              <a:t>MP</a:t>
            </a:r>
            <a:r>
              <a:rPr lang="ja-JP" altLang="en-US" sz="2400" dirty="0"/>
              <a:t>がないと出せません</a:t>
            </a:r>
            <a:endParaRPr lang="en-US" altLang="ja-JP" sz="2400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CAFDACA8-B66F-E3B6-C6B4-A48B819E152E}"/>
              </a:ext>
            </a:extLst>
          </p:cNvPr>
          <p:cNvSpPr txBox="1">
            <a:spLocks/>
          </p:cNvSpPr>
          <p:nvPr/>
        </p:nvSpPr>
        <p:spPr>
          <a:xfrm>
            <a:off x="372573" y="2954475"/>
            <a:ext cx="12120113" cy="9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・</a:t>
            </a:r>
            <a:r>
              <a:rPr lang="en-US" altLang="ja-JP" sz="2400" dirty="0"/>
              <a:t>HP</a:t>
            </a:r>
            <a:r>
              <a:rPr lang="ja-JP" altLang="en-US" sz="2400" dirty="0"/>
              <a:t>と</a:t>
            </a:r>
            <a:r>
              <a:rPr lang="en-US" altLang="ja-JP" sz="2400" dirty="0"/>
              <a:t>MP</a:t>
            </a:r>
            <a:r>
              <a:rPr lang="ja-JP" altLang="en-US" sz="2400" dirty="0"/>
              <a:t>は右上に表示されており</a:t>
            </a:r>
            <a:br>
              <a:rPr lang="en-US" altLang="ja-JP" sz="2400" dirty="0"/>
            </a:br>
            <a:r>
              <a:rPr lang="en-US" altLang="ja-JP" sz="2400" dirty="0"/>
              <a:t>  </a:t>
            </a:r>
            <a:r>
              <a:rPr lang="ja-JP" altLang="en-US" sz="2400" dirty="0"/>
              <a:t>消費した時に発生する赤ゲージがなければ、少しずつ自動回復します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83912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AB7543-E451-92B8-9DEB-275AF5C4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09" y="13564"/>
            <a:ext cx="12192000" cy="1325563"/>
          </a:xfrm>
        </p:spPr>
        <p:txBody>
          <a:bodyPr/>
          <a:lstStyle/>
          <a:p>
            <a:r>
              <a:rPr lang="ja-JP" altLang="en-US" dirty="0"/>
              <a:t>操作説明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50FDEE-F1FA-BCBC-D7EF-6C549125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67" y="1339127"/>
            <a:ext cx="12120113" cy="4896255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左右移動　</a:t>
            </a:r>
            <a:r>
              <a:rPr lang="en-US" altLang="ja-JP" dirty="0"/>
              <a:t>…</a:t>
            </a:r>
            <a:r>
              <a:rPr lang="ja-JP" altLang="en-US" dirty="0"/>
              <a:t>　</a:t>
            </a:r>
            <a:r>
              <a:rPr lang="en-US" altLang="ja-JP" dirty="0"/>
              <a:t>[A]/[D]</a:t>
            </a:r>
            <a:r>
              <a:rPr lang="ja-JP" altLang="en-US" dirty="0"/>
              <a:t>キー</a:t>
            </a:r>
            <a:endParaRPr lang="en-US" altLang="ja-JP" dirty="0"/>
          </a:p>
          <a:p>
            <a:r>
              <a:rPr lang="ja-JP" altLang="en-US" dirty="0"/>
              <a:t>ダッシュ　</a:t>
            </a:r>
            <a:r>
              <a:rPr lang="en-US" altLang="ja-JP" dirty="0"/>
              <a:t>…</a:t>
            </a:r>
            <a:r>
              <a:rPr lang="ja-JP" altLang="en-US" dirty="0"/>
              <a:t>　</a:t>
            </a:r>
            <a:r>
              <a:rPr lang="en-US" altLang="ja-JP" dirty="0"/>
              <a:t>[</a:t>
            </a:r>
            <a:r>
              <a:rPr kumimoji="1" lang="en-US" altLang="ja-JP" dirty="0"/>
              <a:t>SHIFT]</a:t>
            </a:r>
            <a:r>
              <a:rPr lang="ja-JP" altLang="en-US" dirty="0"/>
              <a:t>キー</a:t>
            </a:r>
            <a:r>
              <a:rPr kumimoji="1" lang="ja-JP" altLang="en-US" dirty="0"/>
              <a:t>を押しながら左右移動</a:t>
            </a:r>
            <a:endParaRPr kumimoji="1" lang="en-US" altLang="ja-JP" dirty="0"/>
          </a:p>
          <a:p>
            <a:r>
              <a:rPr kumimoji="1" lang="ja-JP" altLang="en-US" dirty="0"/>
              <a:t>剣を振りかぶる　</a:t>
            </a:r>
            <a:r>
              <a:rPr kumimoji="1" lang="en-US" altLang="ja-JP" dirty="0"/>
              <a:t>…</a:t>
            </a:r>
            <a:r>
              <a:rPr kumimoji="1" lang="ja-JP" altLang="en-US" dirty="0"/>
              <a:t>　</a:t>
            </a:r>
            <a:r>
              <a:rPr kumimoji="1" lang="en-US" altLang="ja-JP" dirty="0"/>
              <a:t>[J]</a:t>
            </a:r>
            <a:r>
              <a:rPr lang="ja-JP" altLang="en-US" dirty="0"/>
              <a:t>キー</a:t>
            </a:r>
            <a:r>
              <a:rPr kumimoji="1" lang="ja-JP" altLang="en-US" dirty="0"/>
              <a:t>長押し</a:t>
            </a:r>
            <a:endParaRPr kumimoji="1" lang="en-US" altLang="ja-JP" dirty="0"/>
          </a:p>
          <a:p>
            <a:r>
              <a:rPr kumimoji="1" lang="ja-JP" altLang="en-US" dirty="0"/>
              <a:t>大剣を振りかぶる　</a:t>
            </a:r>
            <a:r>
              <a:rPr kumimoji="1" lang="en-US" altLang="ja-JP" dirty="0"/>
              <a:t>…</a:t>
            </a:r>
            <a:r>
              <a:rPr kumimoji="1" lang="ja-JP" altLang="en-US" dirty="0"/>
              <a:t>　</a:t>
            </a:r>
            <a:r>
              <a:rPr kumimoji="1" lang="en-US" altLang="ja-JP" dirty="0"/>
              <a:t>[J]</a:t>
            </a:r>
            <a:r>
              <a:rPr lang="ja-JP" altLang="en-US" dirty="0"/>
              <a:t>キー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秒長押し</a:t>
            </a:r>
            <a:endParaRPr kumimoji="1" lang="en-US" altLang="ja-JP" dirty="0"/>
          </a:p>
          <a:p>
            <a:r>
              <a:rPr lang="ja-JP" altLang="en-US" dirty="0"/>
              <a:t>剣を振る　</a:t>
            </a:r>
            <a:r>
              <a:rPr lang="en-US" altLang="ja-JP" dirty="0"/>
              <a:t>…</a:t>
            </a:r>
            <a:r>
              <a:rPr lang="ja-JP" altLang="en-US" dirty="0"/>
              <a:t>　</a:t>
            </a:r>
            <a:r>
              <a:rPr lang="en-US" altLang="ja-JP" dirty="0"/>
              <a:t>[J]</a:t>
            </a:r>
            <a:r>
              <a:rPr lang="ja-JP" altLang="en-US" dirty="0"/>
              <a:t>キーを離す</a:t>
            </a:r>
            <a:endParaRPr lang="en-US" altLang="ja-JP" dirty="0"/>
          </a:p>
          <a:p>
            <a:r>
              <a:rPr lang="ja-JP" altLang="en-US" dirty="0"/>
              <a:t>追尾弾を発射　</a:t>
            </a:r>
            <a:r>
              <a:rPr lang="en-US" altLang="ja-JP" dirty="0"/>
              <a:t>…</a:t>
            </a:r>
            <a:r>
              <a:rPr lang="ja-JP" altLang="en-US" dirty="0"/>
              <a:t>　一定以上</a:t>
            </a:r>
            <a:r>
              <a:rPr lang="en-US" altLang="ja-JP" dirty="0"/>
              <a:t>MP</a:t>
            </a:r>
            <a:r>
              <a:rPr lang="ja-JP" altLang="en-US" dirty="0"/>
              <a:t>がある状態で、</a:t>
            </a:r>
            <a:r>
              <a:rPr lang="en-US" altLang="ja-JP" dirty="0"/>
              <a:t>[J]</a:t>
            </a:r>
            <a:r>
              <a:rPr lang="ja-JP" altLang="en-US" dirty="0"/>
              <a:t>キーを離す</a:t>
            </a:r>
            <a:endParaRPr lang="en-US" altLang="ja-JP" dirty="0"/>
          </a:p>
          <a:p>
            <a:r>
              <a:rPr lang="ja-JP" altLang="en-US" dirty="0"/>
              <a:t>ジャンプ　</a:t>
            </a:r>
            <a:r>
              <a:rPr lang="en-US" altLang="ja-JP" dirty="0"/>
              <a:t>…</a:t>
            </a:r>
            <a:r>
              <a:rPr lang="ja-JP" altLang="en-US" dirty="0"/>
              <a:t>　</a:t>
            </a:r>
            <a:r>
              <a:rPr lang="en-US" altLang="ja-JP" dirty="0"/>
              <a:t>[SPACE]</a:t>
            </a:r>
            <a:r>
              <a:rPr lang="ja-JP" altLang="en-US" dirty="0"/>
              <a:t>キー</a:t>
            </a:r>
            <a:endParaRPr lang="en-US" altLang="ja-JP" dirty="0"/>
          </a:p>
          <a:p>
            <a:r>
              <a:rPr lang="ja-JP" altLang="en-US" dirty="0"/>
              <a:t>特定の足場</a:t>
            </a:r>
            <a:r>
              <a:rPr lang="en-US" altLang="ja-JP" dirty="0"/>
              <a:t>(</a:t>
            </a:r>
            <a:r>
              <a:rPr lang="ja-JP" altLang="en-US" dirty="0"/>
              <a:t>木の床、葉っぱ</a:t>
            </a:r>
            <a:r>
              <a:rPr lang="en-US" altLang="ja-JP" dirty="0"/>
              <a:t>)</a:t>
            </a:r>
            <a:r>
              <a:rPr lang="ja-JP" altLang="en-US" dirty="0"/>
              <a:t>を降りる　</a:t>
            </a:r>
            <a:r>
              <a:rPr lang="en-US" altLang="ja-JP" dirty="0"/>
              <a:t>…</a:t>
            </a:r>
            <a:r>
              <a:rPr lang="ja-JP" altLang="en-US" dirty="0"/>
              <a:t>　</a:t>
            </a:r>
            <a:r>
              <a:rPr lang="en-US" altLang="ja-JP" dirty="0"/>
              <a:t>[S]</a:t>
            </a:r>
            <a:r>
              <a:rPr lang="ja-JP" altLang="en-US" dirty="0"/>
              <a:t>キーを押しながら</a:t>
            </a:r>
            <a:r>
              <a:rPr lang="en-US" altLang="ja-JP" dirty="0"/>
              <a:t>[SPACE]</a:t>
            </a:r>
          </a:p>
          <a:p>
            <a:r>
              <a:rPr lang="ja-JP" altLang="en-US" dirty="0"/>
              <a:t>ポーズ　</a:t>
            </a:r>
            <a:r>
              <a:rPr lang="en-US" altLang="ja-JP" dirty="0"/>
              <a:t>…</a:t>
            </a:r>
            <a:r>
              <a:rPr lang="ja-JP" altLang="en-US" dirty="0"/>
              <a:t>　</a:t>
            </a:r>
            <a:r>
              <a:rPr lang="en-US" altLang="ja-JP" dirty="0"/>
              <a:t>[ESCAPE]</a:t>
            </a:r>
            <a:r>
              <a:rPr lang="ja-JP" altLang="en-US" dirty="0"/>
              <a:t>キー</a:t>
            </a:r>
            <a:endParaRPr lang="en-US" altLang="ja-JP" dirty="0"/>
          </a:p>
          <a:p>
            <a:r>
              <a:rPr lang="ja-JP" altLang="en-US" dirty="0"/>
              <a:t>操作説明の表示切替　</a:t>
            </a:r>
            <a:r>
              <a:rPr lang="en-US" altLang="ja-JP" dirty="0"/>
              <a:t>…</a:t>
            </a:r>
            <a:r>
              <a:rPr lang="ja-JP" altLang="en-US" dirty="0"/>
              <a:t>　</a:t>
            </a:r>
            <a:r>
              <a:rPr lang="en-US" altLang="ja-JP" dirty="0"/>
              <a:t>[TAB]</a:t>
            </a:r>
            <a:r>
              <a:rPr lang="ja-JP" altLang="en-US" dirty="0"/>
              <a:t>キー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08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D42723-FAE3-7760-3E4E-6349D774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81" y="-162833"/>
            <a:ext cx="12192000" cy="1325563"/>
          </a:xfrm>
        </p:spPr>
        <p:txBody>
          <a:bodyPr/>
          <a:lstStyle/>
          <a:p>
            <a:r>
              <a:rPr lang="ja-JP" altLang="en-US" dirty="0"/>
              <a:t>アピールポイント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1BD22A-9037-1FC9-0369-A905EC90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" y="879902"/>
            <a:ext cx="12120113" cy="670468"/>
          </a:xfrm>
        </p:spPr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リアルな当たり判定やカメラシェイクによる、臨場感と爽快感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ACA17-939C-C851-2A07-4A307E5ED067}"/>
              </a:ext>
            </a:extLst>
          </p:cNvPr>
          <p:cNvSpPr txBox="1"/>
          <p:nvPr/>
        </p:nvSpPr>
        <p:spPr>
          <a:xfrm>
            <a:off x="308174" y="1410520"/>
            <a:ext cx="384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剣の当たり判定はフレームごとに計算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7B83C4-A64C-45D5-9D2C-25CC45AFAA15}"/>
              </a:ext>
            </a:extLst>
          </p:cNvPr>
          <p:cNvSpPr txBox="1"/>
          <p:nvPr/>
        </p:nvSpPr>
        <p:spPr>
          <a:xfrm>
            <a:off x="4154311" y="1404529"/>
            <a:ext cx="384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重い攻撃の際には画面を派手に揺らす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65D2873-E257-2CB0-919A-976C66BD8D4B}"/>
              </a:ext>
            </a:extLst>
          </p:cNvPr>
          <p:cNvSpPr txBox="1">
            <a:spLocks/>
          </p:cNvSpPr>
          <p:nvPr/>
        </p:nvSpPr>
        <p:spPr>
          <a:xfrm>
            <a:off x="265528" y="3868664"/>
            <a:ext cx="12120113" cy="67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rgbClr val="FF0000"/>
                </a:solidFill>
              </a:rPr>
              <a:t>迫力のあるボスバトル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786A4E-AFA5-47B9-4266-DF67FC14DF0A}"/>
              </a:ext>
            </a:extLst>
          </p:cNvPr>
          <p:cNvSpPr txBox="1"/>
          <p:nvPr/>
        </p:nvSpPr>
        <p:spPr>
          <a:xfrm>
            <a:off x="1766745" y="4325775"/>
            <a:ext cx="418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体力が減るほどにボスの攻撃は激しくなる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CDAA61C4-232C-0716-083F-6982951F00B6}"/>
              </a:ext>
            </a:extLst>
          </p:cNvPr>
          <p:cNvSpPr txBox="1">
            <a:spLocks/>
          </p:cNvSpPr>
          <p:nvPr/>
        </p:nvSpPr>
        <p:spPr>
          <a:xfrm>
            <a:off x="7766642" y="1744327"/>
            <a:ext cx="12120113" cy="67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rgbClr val="FF0000"/>
                </a:solidFill>
              </a:rPr>
              <a:t>プレイヤーへの細かな配慮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E9C7CB-8DC7-7F2E-D1A8-210E555DFCCC}"/>
              </a:ext>
            </a:extLst>
          </p:cNvPr>
          <p:cNvSpPr txBox="1"/>
          <p:nvPr/>
        </p:nvSpPr>
        <p:spPr>
          <a:xfrm>
            <a:off x="8212349" y="4204591"/>
            <a:ext cx="384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操作説明の表示</a:t>
            </a:r>
            <a:r>
              <a:rPr lang="en-US" altLang="ja-JP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or</a:t>
            </a:r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非表示を選べる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39EA68-CF53-C866-08F8-42085644B821}"/>
              </a:ext>
            </a:extLst>
          </p:cNvPr>
          <p:cNvSpPr txBox="1"/>
          <p:nvPr/>
        </p:nvSpPr>
        <p:spPr>
          <a:xfrm>
            <a:off x="8532308" y="2248783"/>
            <a:ext cx="50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ボリュームの調整ができる</a:t>
            </a:r>
            <a:endParaRPr kumimoji="1" lang="ja-JP" altLang="en-US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4E8B291-A19E-3D66-AF3C-2D563860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496" y="2616599"/>
            <a:ext cx="2550080" cy="143383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66A394E-4E06-B8A9-9256-AB0A74B1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027" y="4724968"/>
            <a:ext cx="1972550" cy="197861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0A67D12-015D-A90C-268F-523618C9B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800" y="4724968"/>
            <a:ext cx="2007347" cy="1978619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114B2E16-A1E0-FA55-BBED-CA1153588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61" y="4724968"/>
            <a:ext cx="3304168" cy="185784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73B0C67-1CFA-702A-CB78-1B4884DAA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311" y="4724968"/>
            <a:ext cx="3304169" cy="1857841"/>
          </a:xfrm>
          <a:prstGeom prst="rect">
            <a:avLst/>
          </a:prstGeom>
        </p:spPr>
      </p:pic>
      <p:pic>
        <p:nvPicPr>
          <p:cNvPr id="28" name="図 27" descr="コンピューターのスクリーンショット">
            <a:extLst>
              <a:ext uri="{FF2B5EF4-FFF2-40B4-BE49-F238E27FC236}">
                <a16:creationId xmlns:a16="http://schemas.microsoft.com/office/drawing/2014/main" id="{612AFEA6-C5E2-717D-68B7-2017A0E30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03" y="1929827"/>
            <a:ext cx="3292889" cy="1848068"/>
          </a:xfrm>
          <a:prstGeom prst="rect">
            <a:avLst/>
          </a:prstGeom>
        </p:spPr>
      </p:pic>
      <p:pic>
        <p:nvPicPr>
          <p:cNvPr id="30" name="図 29" descr="写真, 男, 女性, テーブル が含まれている画像">
            <a:extLst>
              <a:ext uri="{FF2B5EF4-FFF2-40B4-BE49-F238E27FC236}">
                <a16:creationId xmlns:a16="http://schemas.microsoft.com/office/drawing/2014/main" id="{51DDDDE9-676A-EC7E-7152-3CF41C00F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1" y="1714983"/>
            <a:ext cx="4130291" cy="1652116"/>
          </a:xfrm>
          <a:prstGeom prst="rect">
            <a:avLst/>
          </a:prstGeom>
        </p:spPr>
      </p:pic>
      <p:sp>
        <p:nvSpPr>
          <p:cNvPr id="31" name="矢印: 右 30">
            <a:extLst>
              <a:ext uri="{FF2B5EF4-FFF2-40B4-BE49-F238E27FC236}">
                <a16:creationId xmlns:a16="http://schemas.microsoft.com/office/drawing/2014/main" id="{D2B4766E-5627-F4C4-5EF6-C942A4D30D0B}"/>
              </a:ext>
            </a:extLst>
          </p:cNvPr>
          <p:cNvSpPr/>
          <p:nvPr/>
        </p:nvSpPr>
        <p:spPr>
          <a:xfrm>
            <a:off x="3536526" y="5429289"/>
            <a:ext cx="537328" cy="28839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700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291</Words>
  <Application>Microsoft Office PowerPoint</Application>
  <PresentationFormat>ワイド画面</PresentationFormat>
  <Paragraphs>29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HGP創英ﾌﾟﾚｾﾞﾝｽEB</vt:lpstr>
      <vt:lpstr>游ゴシック</vt:lpstr>
      <vt:lpstr>游ゴシック Light</vt:lpstr>
      <vt:lpstr>Arial</vt:lpstr>
      <vt:lpstr>Office テーマ</vt:lpstr>
      <vt:lpstr>作品説明書</vt:lpstr>
      <vt:lpstr>ゲーム説明</vt:lpstr>
      <vt:lpstr>操作説明</vt:lpstr>
      <vt:lpstr>アピールポイント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THGP11A11424 原田蓮</dc:creator>
  <cp:lastModifiedBy>蓮 原田</cp:lastModifiedBy>
  <cp:revision>1</cp:revision>
  <dcterms:created xsi:type="dcterms:W3CDTF">2025-09-06T06:57:11Z</dcterms:created>
  <dcterms:modified xsi:type="dcterms:W3CDTF">2025-09-06T12:07:03Z</dcterms:modified>
</cp:coreProperties>
</file>